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6"/>
    <p:restoredTop sz="94667"/>
  </p:normalViewPr>
  <p:slideViewPr>
    <p:cSldViewPr snapToGrid="0" snapToObjects="1">
      <p:cViewPr>
        <p:scale>
          <a:sx n="117" d="100"/>
          <a:sy n="117" d="100"/>
        </p:scale>
        <p:origin x="352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17E9-F9D4-4D46-BA9E-89AA3AC084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F04E1-9A92-3A4C-A064-E5F829BB4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3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5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5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5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1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0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4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95050"/>
              </p:ext>
            </p:extLst>
          </p:nvPr>
        </p:nvGraphicFramePr>
        <p:xfrm>
          <a:off x="202020" y="78058"/>
          <a:ext cx="9123218" cy="6699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76"/>
                <a:gridCol w="2036618"/>
                <a:gridCol w="2039112"/>
                <a:gridCol w="2039112"/>
              </a:tblGrid>
              <a:tr h="2144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 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63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1960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4793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91497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17" y="338024"/>
            <a:ext cx="1783080" cy="1528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56" y="1932429"/>
            <a:ext cx="1785633" cy="1530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56" y="3586697"/>
            <a:ext cx="1783080" cy="15283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556" y="5194869"/>
            <a:ext cx="1783080" cy="15283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17" y="3579557"/>
            <a:ext cx="1783080" cy="1528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17" y="5194869"/>
            <a:ext cx="1783080" cy="15283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70" y="3587190"/>
            <a:ext cx="1783080" cy="1528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70" y="5194869"/>
            <a:ext cx="1783080" cy="1528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5" y="343735"/>
            <a:ext cx="2165457" cy="1388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3" y="3560226"/>
            <a:ext cx="2485286" cy="15476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0" y="5337388"/>
            <a:ext cx="2957140" cy="13016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3" y="2095547"/>
            <a:ext cx="2783114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919146"/>
              </p:ext>
            </p:extLst>
          </p:nvPr>
        </p:nvGraphicFramePr>
        <p:xfrm>
          <a:off x="337342" y="61079"/>
          <a:ext cx="9126926" cy="672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590"/>
                <a:gridCol w="2039112"/>
                <a:gridCol w="2039112"/>
                <a:gridCol w="2039112"/>
              </a:tblGrid>
              <a:tr h="210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 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07" y="316457"/>
            <a:ext cx="1783080" cy="1528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07" y="1932981"/>
            <a:ext cx="1783080" cy="1528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07" y="3582651"/>
            <a:ext cx="1783080" cy="1528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07" y="5171663"/>
            <a:ext cx="1783080" cy="1528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91" y="3567021"/>
            <a:ext cx="1783080" cy="15283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91" y="5171663"/>
            <a:ext cx="1783080" cy="15283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79" y="3582651"/>
            <a:ext cx="1783080" cy="1528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79" y="5171663"/>
            <a:ext cx="1783080" cy="1528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8" y="555663"/>
            <a:ext cx="2872014" cy="11031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73" y="1940163"/>
            <a:ext cx="1516098" cy="14881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6" y="3836622"/>
            <a:ext cx="2432957" cy="12531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0" y="5412880"/>
            <a:ext cx="2444323" cy="12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52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96640"/>
              </p:ext>
            </p:extLst>
          </p:nvPr>
        </p:nvGraphicFramePr>
        <p:xfrm>
          <a:off x="209429" y="69275"/>
          <a:ext cx="9125712" cy="672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76"/>
                <a:gridCol w="2039112"/>
                <a:gridCol w="2039112"/>
                <a:gridCol w="2039112"/>
              </a:tblGrid>
              <a:tr h="210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 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3" y="317666"/>
            <a:ext cx="1783080" cy="1528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3" y="1955190"/>
            <a:ext cx="1783080" cy="1528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522" y="3566674"/>
            <a:ext cx="1783080" cy="15283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3" y="5179128"/>
            <a:ext cx="1783080" cy="1528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5" y="605144"/>
            <a:ext cx="2919279" cy="867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5" y="2160096"/>
            <a:ext cx="2922525" cy="118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9" y="3679900"/>
            <a:ext cx="2784229" cy="13861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0" y="5257415"/>
            <a:ext cx="2295908" cy="13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1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356305"/>
              </p:ext>
            </p:extLst>
          </p:nvPr>
        </p:nvGraphicFramePr>
        <p:xfrm>
          <a:off x="244549" y="191385"/>
          <a:ext cx="9125712" cy="5675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76"/>
                <a:gridCol w="2039112"/>
                <a:gridCol w="2039112"/>
                <a:gridCol w="2039112"/>
              </a:tblGrid>
              <a:tr h="210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 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1016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88" y="476382"/>
            <a:ext cx="1783080" cy="1528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88" y="2376186"/>
            <a:ext cx="1783080" cy="1528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7" y="654129"/>
            <a:ext cx="2944965" cy="1046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7" y="2260724"/>
            <a:ext cx="2227943" cy="19601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2" y="4374582"/>
            <a:ext cx="2498271" cy="13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29900"/>
              </p:ext>
            </p:extLst>
          </p:nvPr>
        </p:nvGraphicFramePr>
        <p:xfrm>
          <a:off x="138222" y="191385"/>
          <a:ext cx="9125712" cy="41794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76"/>
                <a:gridCol w="2039112"/>
                <a:gridCol w="2039112"/>
                <a:gridCol w="2039112"/>
              </a:tblGrid>
              <a:tr h="21031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 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p38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415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7632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36" y="780464"/>
            <a:ext cx="1783080" cy="1528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75" y="519756"/>
            <a:ext cx="1509183" cy="1921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0" y="2827290"/>
            <a:ext cx="2474763" cy="147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0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28</Words>
  <Application>Microsoft Macintosh PowerPoint</Application>
  <PresentationFormat>Widescreen</PresentationFormat>
  <Paragraphs>23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Grundy, Erin/Sloan Kettering Institute</dc:creator>
  <cp:lastModifiedBy>Grundy, Erin/Sloan Kettering Institute</cp:lastModifiedBy>
  <cp:revision>24</cp:revision>
  <cp:lastPrinted>2019-07-24T20:43:00Z</cp:lastPrinted>
  <dcterms:created xsi:type="dcterms:W3CDTF">2019-07-24T19:58:51Z</dcterms:created>
  <dcterms:modified xsi:type="dcterms:W3CDTF">2019-07-25T14:00:50Z</dcterms:modified>
</cp:coreProperties>
</file>